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Playfair Display" charset="0"/>
      <p:regular r:id="rId19"/>
      <p:bold r:id="rId20"/>
      <p:italic r:id="rId21"/>
      <p:boldItalic r:id="rId22"/>
    </p:embeddedFont>
    <p:embeddedFont>
      <p:font typeface="Lato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8492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 rot="10800000" flipH="1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9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 dirty="0"/>
              <a:t>IOT                  </a:t>
            </a:r>
            <a:r>
              <a:rPr lang="en" sz="4800" dirty="0" smtClean="0"/>
              <a:t>Project</a:t>
            </a:r>
            <a:endParaRPr lang="en" sz="4800" dirty="0"/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 descr="Image result for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2426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45" y="2571750"/>
            <a:ext cx="225515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lang="en" sz="3200" dirty="0" smtClean="0">
                <a:latin typeface="Arial"/>
                <a:ea typeface="Arial"/>
                <a:cs typeface="Arial"/>
                <a:sym typeface="Arial"/>
              </a:rPr>
              <a:t>on Console - Particle</a:t>
            </a:r>
            <a:endParaRPr lang="en-US" dirty="0"/>
          </a:p>
        </p:txBody>
      </p:sp>
      <p:pic>
        <p:nvPicPr>
          <p:cNvPr id="1033" name="Picture 9" descr="https://cdn.instructables.com/ORIG/FTB/1DW7/ICRXU7EY/FTB1DW7ICRXU7E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3" r="1563" b="54206"/>
          <a:stretch/>
        </p:blipFill>
        <p:spPr bwMode="auto">
          <a:xfrm>
            <a:off x="3048000" y="0"/>
            <a:ext cx="6096000" cy="129006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cdn.instructables.com/ORIG/FTB/1DW7/ICRXU7EY/FTB1DW7ICRXU7E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44272" r="45781"/>
          <a:stretch/>
        </p:blipFill>
        <p:spPr bwMode="auto">
          <a:xfrm>
            <a:off x="3047999" y="1261485"/>
            <a:ext cx="6096001" cy="388201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 smtClean="0">
                <a:latin typeface="Arial"/>
                <a:ea typeface="Arial"/>
                <a:cs typeface="Arial"/>
                <a:sym typeface="Arial"/>
              </a:rPr>
              <a:t>Analysis using</a:t>
            </a:r>
            <a:endParaRPr lang="en"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On the basis of the trigger </a:t>
            </a:r>
            <a:r>
              <a:rPr lang="en" sz="1800" dirty="0" smtClean="0">
                <a:solidFill>
                  <a:srgbClr val="000000"/>
                </a:solidFill>
              </a:rPr>
              <a:t>generated, </a:t>
            </a:r>
            <a:r>
              <a:rPr lang="en" sz="1800" dirty="0">
                <a:solidFill>
                  <a:srgbClr val="000000"/>
                </a:solidFill>
              </a:rPr>
              <a:t>the IFTTT </a:t>
            </a:r>
            <a:r>
              <a:rPr lang="en" sz="1800" dirty="0" smtClean="0">
                <a:solidFill>
                  <a:srgbClr val="000000"/>
                </a:solidFill>
              </a:rPr>
              <a:t>sends notifications on </a:t>
            </a:r>
            <a:r>
              <a:rPr lang="en" sz="1800" dirty="0">
                <a:solidFill>
                  <a:srgbClr val="000000"/>
                </a:solidFill>
              </a:rPr>
              <a:t>the mobile phone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t="45030"/>
          <a:stretch/>
        </p:blipFill>
        <p:spPr>
          <a:xfrm>
            <a:off x="5102350" y="1495925"/>
            <a:ext cx="2267950" cy="21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Image result for iftt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35150" r="18846" b="34877"/>
          <a:stretch/>
        </p:blipFill>
        <p:spPr bwMode="auto">
          <a:xfrm>
            <a:off x="381000" y="1635920"/>
            <a:ext cx="1751472" cy="42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409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Internal Resources(In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Particle Photon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Photo resistor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 smtClean="0">
                <a:solidFill>
                  <a:srgbClr val="000000"/>
                </a:solidFill>
              </a:rPr>
              <a:t>Resistors</a:t>
            </a:r>
            <a:endParaRPr lang="en" sz="14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External Resources(Not 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</a:rPr>
              <a:t>IFTTT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0" y="307975"/>
            <a:ext cx="30540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Future Implementations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 smtClean="0">
                <a:solidFill>
                  <a:srgbClr val="000000"/>
                </a:solidFill>
              </a:rPr>
              <a:t>Sending a notification accurately to </a:t>
            </a:r>
            <a:r>
              <a:rPr lang="en" sz="1800" dirty="0">
                <a:solidFill>
                  <a:srgbClr val="000000"/>
                </a:solidFill>
              </a:rPr>
              <a:t>determine if the mailbox is just opened or a mail has actually been placed in it i.e. using the sensitive resistor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Instead of only a notification on the individual's mobile also setup a alarm on its own that buzzes one’s the mail has arrived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Any suggestions from </a:t>
            </a:r>
            <a:r>
              <a:rPr lang="en" sz="1800" dirty="0" smtClean="0">
                <a:solidFill>
                  <a:srgbClr val="000000"/>
                </a:solidFill>
              </a:rPr>
              <a:t>professors and fellow students</a:t>
            </a:r>
            <a:endParaRPr lang="e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in this way </a:t>
            </a: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using this Mailing system an individual can easily know when a mail arrives and they don’t have to always stand by the mail box waiting for an important mail.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Purpose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marL="0" lvl="0" indent="0" algn="just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is basically still in its “First phase” and more changes will be implemented in the future.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Problem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implementations 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  <p:pic>
        <p:nvPicPr>
          <p:cNvPr id="4098" name="Picture 2" descr="Image result for iot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95350"/>
            <a:ext cx="390172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My solution to this problem is the </a:t>
            </a:r>
            <a:r>
              <a:rPr lang="en" sz="1800" b="1">
                <a:solidFill>
                  <a:srgbClr val="000000"/>
                </a:solidFill>
              </a:rPr>
              <a:t>“Mailing system”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With the help of this Mailing system an individual would know when his mailbox is opened (or) closed etc with the help of a notification on his phone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000"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r="911" b="7535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/>
              <a:t>Method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This project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uses a photon, photoresistor combined with a 220ohm resistor to determine if the mailbox is opened or closed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</a:t>
            </a: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event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when the light is intact again(mailbox closed) via </a:t>
            </a:r>
            <a:r>
              <a:rPr lang="en" sz="1800" b="1" dirty="0" smtClean="0">
                <a:solidFill>
                  <a:srgbClr val="000000"/>
                </a:solidFill>
              </a:rPr>
              <a:t>Particle.Publish</a:t>
            </a:r>
            <a:r>
              <a:rPr lang="en" sz="1800" b="1" dirty="0">
                <a:solidFill>
                  <a:srgbClr val="000000"/>
                </a:solidFill>
              </a:rPr>
              <a:t>()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IFTTT </a:t>
            </a: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is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utilized to deliver notifications to a mobile phone. The recipe was set up to look for events published from the </a:t>
            </a:r>
            <a:r>
              <a:rPr lang="en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photon from the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Particle.Publish line in the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443</Words>
  <Application>Microsoft Office PowerPoint</Application>
  <PresentationFormat>On-screen Show (16:9)</PresentationFormat>
  <Paragraphs>79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Playfair Display</vt:lpstr>
      <vt:lpstr>Lato</vt:lpstr>
      <vt:lpstr>Times New Roman</vt:lpstr>
      <vt:lpstr>Coral</vt:lpstr>
      <vt:lpstr>IOT                  Project</vt:lpstr>
      <vt:lpstr>Purpose</vt:lpstr>
      <vt:lpstr>Contents</vt:lpstr>
      <vt:lpstr>Objectives</vt:lpstr>
      <vt:lpstr>The Common Problem</vt:lpstr>
      <vt:lpstr>Solution</vt:lpstr>
      <vt:lpstr>PowerPoint Presentation</vt:lpstr>
      <vt:lpstr>Setup</vt:lpstr>
      <vt:lpstr>Method</vt:lpstr>
      <vt:lpstr>Analysis on Console - Particle</vt:lpstr>
      <vt:lpstr>Analysis using</vt:lpstr>
      <vt:lpstr>Resources</vt:lpstr>
      <vt:lpstr>Future Implementations</vt:lpstr>
      <vt:lpstr>Summary</vt:lpstr>
      <vt:lpstr>Questions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                 Project</dc:title>
  <cp:lastModifiedBy>Akshita Gulati</cp:lastModifiedBy>
  <cp:revision>3</cp:revision>
  <dcterms:modified xsi:type="dcterms:W3CDTF">2017-12-13T20:33:09Z</dcterms:modified>
</cp:coreProperties>
</file>